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96" r:id="rId5"/>
    <p:sldId id="297" r:id="rId6"/>
    <p:sldId id="286" r:id="rId7"/>
    <p:sldId id="261" r:id="rId8"/>
    <p:sldId id="285" r:id="rId9"/>
    <p:sldId id="298" r:id="rId10"/>
    <p:sldId id="299" r:id="rId11"/>
    <p:sldId id="301" r:id="rId12"/>
    <p:sldId id="304" r:id="rId13"/>
    <p:sldId id="302" r:id="rId14"/>
    <p:sldId id="303" r:id="rId15"/>
    <p:sldId id="305" r:id="rId16"/>
    <p:sldId id="306" r:id="rId17"/>
    <p:sldId id="307" r:id="rId18"/>
    <p:sldId id="309" r:id="rId19"/>
    <p:sldId id="308" r:id="rId20"/>
    <p:sldId id="30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BD327-4F7E-E9D4-8C32-737A040D8A6C}" v="140" dt="2024-12-30T18:22:56.820"/>
    <p1510:client id="{30820432-7655-AB6A-692C-0B35FDBE0095}" v="219" dt="2024-12-31T05:40:55.523"/>
    <p1510:client id="{454938CE-67C7-F328-E43E-F49D03A63785}" v="689" dt="2024-12-31T07:31:13.993"/>
    <p1510:client id="{AF9D1383-5089-B506-6FCD-6D73BD2DBBE3}" v="183" dt="2024-12-30T17:56:06.005"/>
  </p1510:revLst>
</p1510:revInfo>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4" autoAdjust="0"/>
    <p:restoredTop sz="87887" autoAdjust="0"/>
  </p:normalViewPr>
  <p:slideViewPr>
    <p:cSldViewPr snapToGrid="0" showGuides="1">
      <p:cViewPr>
        <p:scale>
          <a:sx n="100" d="100"/>
          <a:sy n="100" d="100"/>
        </p:scale>
        <p:origin x="-144" y="-6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12/31/2024</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12/31/2024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dirty="0"/>
              <a:t>Click to edit Master title style</a:t>
            </a:r>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0.xml"/><Relationship Id="rId4" Type="http://schemas.openxmlformats.org/officeDocument/2006/relationships/hyperlink" Target="http://www.pngall.com/ball-png/download/5423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0.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holding a pen">
            <a:extLst>
              <a:ext uri="{FF2B5EF4-FFF2-40B4-BE49-F238E27FC236}">
                <a16:creationId xmlns:a16="http://schemas.microsoft.com/office/drawing/2014/main" id="{C7E0151B-600E-9DC0-D213-7FB013620412}"/>
              </a:ext>
            </a:extLst>
          </p:cNvPr>
          <p:cNvPicPr>
            <a:picLocks noChangeAspect="1"/>
          </p:cNvPicPr>
          <p:nvPr/>
        </p:nvPicPr>
        <p:blipFill>
          <a:blip r:embed="rId3"/>
          <a:stretch>
            <a:fillRect/>
          </a:stretch>
        </p:blipFill>
        <p:spPr>
          <a:xfrm>
            <a:off x="0" y="-4095"/>
            <a:ext cx="12191999" cy="6866189"/>
          </a:xfrm>
          <a:prstGeom prst="rect">
            <a:avLst/>
          </a:prstGeom>
        </p:spPr>
      </p:pic>
      <p:pic>
        <p:nvPicPr>
          <p:cNvPr id="3" name="Picture 2" descr="A blue and orange text on a black background&#10;&#10;Description automatically generated">
            <a:extLst>
              <a:ext uri="{FF2B5EF4-FFF2-40B4-BE49-F238E27FC236}">
                <a16:creationId xmlns:a16="http://schemas.microsoft.com/office/drawing/2014/main" id="{8EFBF067-9163-D9B2-5BFC-0C4FBBDA4912}"/>
              </a:ext>
            </a:extLst>
          </p:cNvPr>
          <p:cNvPicPr>
            <a:picLocks noChangeAspect="1"/>
          </p:cNvPicPr>
          <p:nvPr/>
        </p:nvPicPr>
        <p:blipFill>
          <a:blip r:embed="rId4"/>
          <a:stretch>
            <a:fillRect/>
          </a:stretch>
        </p:blipFill>
        <p:spPr>
          <a:xfrm>
            <a:off x="5687477" y="4801776"/>
            <a:ext cx="2143125" cy="2143125"/>
          </a:xfrm>
          <a:prstGeom prst="rect">
            <a:avLst/>
          </a:prstGeom>
        </p:spPr>
      </p:pic>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usinessperson on a computer">
            <a:extLst>
              <a:ext uri="{FF2B5EF4-FFF2-40B4-BE49-F238E27FC236}">
                <a16:creationId xmlns:a16="http://schemas.microsoft.com/office/drawing/2014/main" id="{153A3BC1-D381-21BB-42FE-51C650370C6D}"/>
              </a:ext>
            </a:extLst>
          </p:cNvPr>
          <p:cNvPicPr>
            <a:picLocks noGrp="1" noChangeAspect="1"/>
          </p:cNvPicPr>
          <p:nvPr>
            <p:ph idx="13"/>
          </p:nvPr>
        </p:nvPicPr>
        <p:blipFill>
          <a:blip r:embed="rId2"/>
          <a:stretch>
            <a:fillRect/>
          </a:stretch>
        </p:blipFill>
        <p:spPr>
          <a:xfrm>
            <a:off x="-4775" y="-1360"/>
            <a:ext cx="12208127" cy="6846661"/>
          </a:xfrm>
        </p:spPr>
      </p:pic>
      <p:sp>
        <p:nvSpPr>
          <p:cNvPr id="4" name="Slide Number Placeholder 3">
            <a:extLst>
              <a:ext uri="{FF2B5EF4-FFF2-40B4-BE49-F238E27FC236}">
                <a16:creationId xmlns:a16="http://schemas.microsoft.com/office/drawing/2014/main" id="{08EF4AF6-32B8-CFD5-5D17-03A5B694850A}"/>
              </a:ext>
            </a:extLst>
          </p:cNvPr>
          <p:cNvSpPr>
            <a:spLocks noGrp="1"/>
          </p:cNvSpPr>
          <p:nvPr>
            <p:ph type="sldNum" sz="quarter" idx="12"/>
          </p:nvPr>
        </p:nvSpPr>
        <p:spPr/>
        <p:txBody>
          <a:bodyPr/>
          <a:lstStyle/>
          <a:p>
            <a:fld id="{CBD12358-51D2-46B3-9BDE-DF29528B9454}" type="slidenum">
              <a:rPr lang="en-US" smtClean="0"/>
              <a:t>10</a:t>
            </a:fld>
            <a:endParaRPr lang="en-US" dirty="0"/>
          </a:p>
        </p:txBody>
      </p:sp>
      <p:sp>
        <p:nvSpPr>
          <p:cNvPr id="6" name="TextBox 5">
            <a:extLst>
              <a:ext uri="{FF2B5EF4-FFF2-40B4-BE49-F238E27FC236}">
                <a16:creationId xmlns:a16="http://schemas.microsoft.com/office/drawing/2014/main" id="{511B5A80-E8DC-7D21-40AC-38CEAB057192}"/>
              </a:ext>
            </a:extLst>
          </p:cNvPr>
          <p:cNvSpPr txBox="1"/>
          <p:nvPr/>
        </p:nvSpPr>
        <p:spPr>
          <a:xfrm rot="120000">
            <a:off x="4468204" y="2826334"/>
            <a:ext cx="5225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accent2">
                    <a:lumMod val="49000"/>
                  </a:schemeClr>
                </a:solidFill>
              </a:rPr>
              <a:t>GRAPH AND REPORT</a:t>
            </a:r>
          </a:p>
        </p:txBody>
      </p:sp>
    </p:spTree>
    <p:extLst>
      <p:ext uri="{BB962C8B-B14F-4D97-AF65-F5344CB8AC3E}">
        <p14:creationId xmlns:p14="http://schemas.microsoft.com/office/powerpoint/2010/main" val="346988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E75E2D7F-10C8-81B6-76B0-AD0495C6B160}"/>
              </a:ext>
            </a:extLst>
          </p:cNvPr>
          <p:cNvPicPr>
            <a:picLocks noChangeAspect="1"/>
          </p:cNvPicPr>
          <p:nvPr/>
        </p:nvPicPr>
        <p:blipFill>
          <a:blip r:embed="rId2"/>
          <a:srcRect l="1432" t="8734" r="2057" b="8515"/>
          <a:stretch/>
        </p:blipFill>
        <p:spPr>
          <a:xfrm>
            <a:off x="504643" y="497738"/>
            <a:ext cx="11162162" cy="58847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4381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E2465E-397E-53D7-1ADD-4005A57AD3E4}"/>
              </a:ext>
            </a:extLst>
          </p:cNvPr>
          <p:cNvSpPr>
            <a:spLocks noGrp="1"/>
          </p:cNvSpPr>
          <p:nvPr>
            <p:ph type="sldNum" sz="quarter" idx="12"/>
          </p:nvPr>
        </p:nvSpPr>
        <p:spPr/>
        <p:txBody>
          <a:bodyPr/>
          <a:lstStyle/>
          <a:p>
            <a:fld id="{CBD12358-51D2-46B3-9BDE-DF29528B9454}" type="slidenum">
              <a:rPr lang="en-US" smtClean="0"/>
              <a:t>12</a:t>
            </a:fld>
            <a:endParaRPr lang="en-US" dirty="0"/>
          </a:p>
        </p:txBody>
      </p:sp>
      <p:pic>
        <p:nvPicPr>
          <p:cNvPr id="5" name="Picture 4" descr="Goal Football Rush · Free photo on Pixabay">
            <a:extLst>
              <a:ext uri="{FF2B5EF4-FFF2-40B4-BE49-F238E27FC236}">
                <a16:creationId xmlns:a16="http://schemas.microsoft.com/office/drawing/2014/main" id="{BE98001A-1F1D-D42C-2208-F7E5430C5F81}"/>
              </a:ext>
            </a:extLst>
          </p:cNvPr>
          <p:cNvPicPr>
            <a:picLocks noChangeAspect="1"/>
          </p:cNvPicPr>
          <p:nvPr/>
        </p:nvPicPr>
        <p:blipFill>
          <a:blip r:embed="rId2"/>
          <a:stretch>
            <a:fillRect/>
          </a:stretch>
        </p:blipFill>
        <p:spPr>
          <a:xfrm>
            <a:off x="2970" y="5445"/>
            <a:ext cx="12186061" cy="6868882"/>
          </a:xfrm>
          <a:prstGeom prst="rect">
            <a:avLst/>
          </a:prstGeom>
        </p:spPr>
      </p:pic>
      <p:sp>
        <p:nvSpPr>
          <p:cNvPr id="6" name="TextBox 5">
            <a:extLst>
              <a:ext uri="{FF2B5EF4-FFF2-40B4-BE49-F238E27FC236}">
                <a16:creationId xmlns:a16="http://schemas.microsoft.com/office/drawing/2014/main" id="{02FD5A07-ACB8-42DC-F630-41F68314C906}"/>
              </a:ext>
            </a:extLst>
          </p:cNvPr>
          <p:cNvSpPr txBox="1"/>
          <p:nvPr/>
        </p:nvSpPr>
        <p:spPr>
          <a:xfrm>
            <a:off x="3203732" y="4502827"/>
            <a:ext cx="607422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i="1" dirty="0"/>
              <a:t>G     AL MANAGEMENT</a:t>
            </a:r>
          </a:p>
        </p:txBody>
      </p:sp>
      <p:pic>
        <p:nvPicPr>
          <p:cNvPr id="7" name="Picture 6" descr="A close up of a football ball&#10;&#10;Description automatically generated">
            <a:extLst>
              <a:ext uri="{FF2B5EF4-FFF2-40B4-BE49-F238E27FC236}">
                <a16:creationId xmlns:a16="http://schemas.microsoft.com/office/drawing/2014/main" id="{4F9B76EB-ECEF-1456-1258-5958E7E4942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V="1">
            <a:off x="3710426" y="4599215"/>
            <a:ext cx="525717" cy="566057"/>
          </a:xfrm>
          <a:prstGeom prst="rect">
            <a:avLst/>
          </a:prstGeom>
        </p:spPr>
      </p:pic>
    </p:spTree>
    <p:extLst>
      <p:ext uri="{BB962C8B-B14F-4D97-AF65-F5344CB8AC3E}">
        <p14:creationId xmlns:p14="http://schemas.microsoft.com/office/powerpoint/2010/main" val="135338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7026E80-1DD4-218B-0653-C3919355EE46}"/>
              </a:ext>
            </a:extLst>
          </p:cNvPr>
          <p:cNvPicPr>
            <a:picLocks noChangeAspect="1"/>
          </p:cNvPicPr>
          <p:nvPr/>
        </p:nvPicPr>
        <p:blipFill>
          <a:blip r:embed="rId2"/>
          <a:srcRect l="4036" t="8571" r="2321"/>
          <a:stretch/>
        </p:blipFill>
        <p:spPr>
          <a:xfrm>
            <a:off x="558127" y="462642"/>
            <a:ext cx="5822203" cy="323744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shot of a computer&#10;&#10;Description automatically generated">
            <a:extLst>
              <a:ext uri="{FF2B5EF4-FFF2-40B4-BE49-F238E27FC236}">
                <a16:creationId xmlns:a16="http://schemas.microsoft.com/office/drawing/2014/main" id="{D33875F6-9423-EE84-DB91-2F962F86DAD9}"/>
              </a:ext>
            </a:extLst>
          </p:cNvPr>
          <p:cNvPicPr>
            <a:picLocks noChangeAspect="1"/>
          </p:cNvPicPr>
          <p:nvPr/>
        </p:nvPicPr>
        <p:blipFill>
          <a:blip r:embed="rId3"/>
          <a:srcRect l="1429" t="8846" r="2536" b="-277"/>
          <a:stretch/>
        </p:blipFill>
        <p:spPr>
          <a:xfrm>
            <a:off x="5450574" y="2931671"/>
            <a:ext cx="6172691" cy="34701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6A719834-23DE-394F-A920-47AE031EFE3A}"/>
              </a:ext>
            </a:extLst>
          </p:cNvPr>
          <p:cNvSpPr txBox="1"/>
          <p:nvPr/>
        </p:nvSpPr>
        <p:spPr>
          <a:xfrm>
            <a:off x="6549427" y="1282163"/>
            <a:ext cx="4532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&lt;--- Add money for the goal</a:t>
            </a:r>
          </a:p>
        </p:txBody>
      </p:sp>
      <p:sp>
        <p:nvSpPr>
          <p:cNvPr id="8" name="TextBox 7">
            <a:extLst>
              <a:ext uri="{FF2B5EF4-FFF2-40B4-BE49-F238E27FC236}">
                <a16:creationId xmlns:a16="http://schemas.microsoft.com/office/drawing/2014/main" id="{B2385879-C715-EA22-EC2D-7D0233DDA001}"/>
              </a:ext>
            </a:extLst>
          </p:cNvPr>
          <p:cNvSpPr txBox="1"/>
          <p:nvPr/>
        </p:nvSpPr>
        <p:spPr>
          <a:xfrm>
            <a:off x="3472295" y="525462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Goal achieved---&gt;</a:t>
            </a:r>
          </a:p>
        </p:txBody>
      </p:sp>
    </p:spTree>
    <p:extLst>
      <p:ext uri="{BB962C8B-B14F-4D97-AF65-F5344CB8AC3E}">
        <p14:creationId xmlns:p14="http://schemas.microsoft.com/office/powerpoint/2010/main" val="232938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E62E019-03B3-384A-079C-60B3B361148A}"/>
              </a:ext>
            </a:extLst>
          </p:cNvPr>
          <p:cNvPicPr>
            <a:picLocks noChangeAspect="1"/>
          </p:cNvPicPr>
          <p:nvPr/>
        </p:nvPicPr>
        <p:blipFill>
          <a:blip r:embed="rId3">
            <a:alphaModFix amt="97000"/>
          </a:blip>
          <a:srcRect l="250" t="8889" r="1429" b="317"/>
          <a:stretch/>
        </p:blipFill>
        <p:spPr>
          <a:xfrm>
            <a:off x="668384" y="662875"/>
            <a:ext cx="10892249" cy="56236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607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DB62DD-D1F4-818F-B343-320601BD0C83}"/>
              </a:ext>
            </a:extLst>
          </p:cNvPr>
          <p:cNvSpPr>
            <a:spLocks noGrp="1"/>
          </p:cNvSpPr>
          <p:nvPr>
            <p:ph type="sldNum" sz="quarter" idx="12"/>
          </p:nvPr>
        </p:nvSpPr>
        <p:spPr/>
        <p:txBody>
          <a:bodyPr/>
          <a:lstStyle/>
          <a:p>
            <a:fld id="{CBD12358-51D2-46B3-9BDE-DF29528B9454}" type="slidenum">
              <a:rPr lang="en-US" smtClean="0"/>
              <a:t>15</a:t>
            </a:fld>
            <a:endParaRPr lang="en-US" dirty="0"/>
          </a:p>
        </p:txBody>
      </p:sp>
      <p:pic>
        <p:nvPicPr>
          <p:cNvPr id="5" name="Picture 4" descr="Medical corridor blurred">
            <a:extLst>
              <a:ext uri="{FF2B5EF4-FFF2-40B4-BE49-F238E27FC236}">
                <a16:creationId xmlns:a16="http://schemas.microsoft.com/office/drawing/2014/main" id="{C1BC43C1-DF19-7136-3011-88B49AE3EE9B}"/>
              </a:ext>
            </a:extLst>
          </p:cNvPr>
          <p:cNvPicPr>
            <a:picLocks noChangeAspect="1"/>
          </p:cNvPicPr>
          <p:nvPr/>
        </p:nvPicPr>
        <p:blipFill>
          <a:blip r:embed="rId2"/>
          <a:stretch>
            <a:fillRect/>
          </a:stretch>
        </p:blipFill>
        <p:spPr>
          <a:xfrm>
            <a:off x="-3496" y="746"/>
            <a:ext cx="12198995" cy="6856509"/>
          </a:xfrm>
          <a:prstGeom prst="rect">
            <a:avLst/>
          </a:prstGeom>
        </p:spPr>
      </p:pic>
      <p:sp>
        <p:nvSpPr>
          <p:cNvPr id="6" name="TextBox 5">
            <a:extLst>
              <a:ext uri="{FF2B5EF4-FFF2-40B4-BE49-F238E27FC236}">
                <a16:creationId xmlns:a16="http://schemas.microsoft.com/office/drawing/2014/main" id="{F65E569E-C26E-3C00-A31F-D81FAC726236}"/>
              </a:ext>
            </a:extLst>
          </p:cNvPr>
          <p:cNvSpPr txBox="1"/>
          <p:nvPr/>
        </p:nvSpPr>
        <p:spPr>
          <a:xfrm>
            <a:off x="2858861" y="154214"/>
            <a:ext cx="5486400"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dirty="0"/>
              <a:t>  </a:t>
            </a:r>
            <a:r>
              <a:rPr lang="en-US" sz="4000" dirty="0">
                <a:solidFill>
                  <a:schemeClr val="accent3">
                    <a:lumMod val="25000"/>
                  </a:schemeClr>
                </a:solidFill>
              </a:rPr>
              <a:t>ACKNOWLEDGEMENT</a:t>
            </a:r>
            <a:endParaRPr lang="en-US">
              <a:solidFill>
                <a:schemeClr val="accent3">
                  <a:lumMod val="25000"/>
                </a:schemeClr>
              </a:solidFill>
            </a:endParaRPr>
          </a:p>
        </p:txBody>
      </p:sp>
      <p:sp>
        <p:nvSpPr>
          <p:cNvPr id="7" name="TextBox 6">
            <a:extLst>
              <a:ext uri="{FF2B5EF4-FFF2-40B4-BE49-F238E27FC236}">
                <a16:creationId xmlns:a16="http://schemas.microsoft.com/office/drawing/2014/main" id="{CBB43949-1985-C0AC-B0B6-E0C67863FF46}"/>
              </a:ext>
            </a:extLst>
          </p:cNvPr>
          <p:cNvSpPr txBox="1"/>
          <p:nvPr/>
        </p:nvSpPr>
        <p:spPr>
          <a:xfrm>
            <a:off x="753837" y="2432050"/>
            <a:ext cx="10678884" cy="2308324"/>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ea typeface="+mn-lt"/>
                <a:cs typeface="+mn-lt"/>
              </a:rPr>
              <a:t>We would like to express our sincere gratitude to </a:t>
            </a:r>
            <a:r>
              <a:rPr lang="en-US" sz="2400" b="1" dirty="0">
                <a:ea typeface="+mn-lt"/>
                <a:cs typeface="+mn-lt"/>
              </a:rPr>
              <a:t>Infosys Springboard</a:t>
            </a:r>
            <a:r>
              <a:rPr lang="en-US" sz="2400" dirty="0">
                <a:ea typeface="+mn-lt"/>
                <a:cs typeface="+mn-lt"/>
              </a:rPr>
              <a:t> for providing us with this invaluable platform to learn, innovate, and showcase our skills. A special thanks to our mentor, </a:t>
            </a:r>
            <a:r>
              <a:rPr lang="en-US" sz="2400" b="1" dirty="0">
                <a:ea typeface="+mn-lt"/>
                <a:cs typeface="+mn-lt"/>
              </a:rPr>
              <a:t>Rajesh Reddy Sir</a:t>
            </a:r>
            <a:r>
              <a:rPr lang="en-US" sz="2400" dirty="0">
                <a:ea typeface="+mn-lt"/>
                <a:cs typeface="+mn-lt"/>
              </a:rPr>
              <a:t>, for his unwavering guidance, support, and insights throughout the development of this project. His mentorship has been instrumental in refining our skills and delivering this solution. Thank you for believing in us and inspiring us to excel.</a:t>
            </a:r>
            <a:endParaRPr lang="en-US" sz="2400"/>
          </a:p>
        </p:txBody>
      </p:sp>
    </p:spTree>
    <p:extLst>
      <p:ext uri="{BB962C8B-B14F-4D97-AF65-F5344CB8AC3E}">
        <p14:creationId xmlns:p14="http://schemas.microsoft.com/office/powerpoint/2010/main" val="858041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ADAE63-5F9F-F537-64F1-DC130099FD33}"/>
              </a:ext>
            </a:extLst>
          </p:cNvPr>
          <p:cNvSpPr>
            <a:spLocks noGrp="1"/>
          </p:cNvSpPr>
          <p:nvPr>
            <p:ph type="sldNum" sz="quarter" idx="12"/>
          </p:nvPr>
        </p:nvSpPr>
        <p:spPr/>
        <p:txBody>
          <a:bodyPr/>
          <a:lstStyle/>
          <a:p>
            <a:fld id="{CBD12358-51D2-46B3-9BDE-DF29528B9454}" type="slidenum">
              <a:rPr lang="en-US" smtClean="0"/>
              <a:t>16</a:t>
            </a:fld>
            <a:endParaRPr lang="en-US" dirty="0"/>
          </a:p>
        </p:txBody>
      </p:sp>
      <p:pic>
        <p:nvPicPr>
          <p:cNvPr id="5" name="Picture 4" descr="Golden Gate Bridge in fog">
            <a:extLst>
              <a:ext uri="{FF2B5EF4-FFF2-40B4-BE49-F238E27FC236}">
                <a16:creationId xmlns:a16="http://schemas.microsoft.com/office/drawing/2014/main" id="{4F279F73-8FB1-B998-874B-4342318F4300}"/>
              </a:ext>
            </a:extLst>
          </p:cNvPr>
          <p:cNvPicPr>
            <a:picLocks noChangeAspect="1"/>
          </p:cNvPicPr>
          <p:nvPr/>
        </p:nvPicPr>
        <p:blipFill>
          <a:blip r:embed="rId2"/>
          <a:stretch>
            <a:fillRect/>
          </a:stretch>
        </p:blipFill>
        <p:spPr>
          <a:xfrm>
            <a:off x="0" y="-2721"/>
            <a:ext cx="12202886" cy="6863443"/>
          </a:xfrm>
          <a:prstGeom prst="rect">
            <a:avLst/>
          </a:prstGeom>
        </p:spPr>
      </p:pic>
      <p:sp>
        <p:nvSpPr>
          <p:cNvPr id="6" name="TextBox 5">
            <a:extLst>
              <a:ext uri="{FF2B5EF4-FFF2-40B4-BE49-F238E27FC236}">
                <a16:creationId xmlns:a16="http://schemas.microsoft.com/office/drawing/2014/main" id="{80D96699-F6CF-28BE-931B-EB1BC0BBCCE4}"/>
              </a:ext>
            </a:extLst>
          </p:cNvPr>
          <p:cNvSpPr txBox="1"/>
          <p:nvPr/>
        </p:nvSpPr>
        <p:spPr>
          <a:xfrm>
            <a:off x="7002690" y="208642"/>
            <a:ext cx="32657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chemeClr val="accent3">
                    <a:lumMod val="25000"/>
                  </a:schemeClr>
                </a:solidFill>
              </a:rPr>
              <a:t>CONCLUSION</a:t>
            </a:r>
          </a:p>
        </p:txBody>
      </p:sp>
      <p:sp>
        <p:nvSpPr>
          <p:cNvPr id="7" name="TextBox 6">
            <a:extLst>
              <a:ext uri="{FF2B5EF4-FFF2-40B4-BE49-F238E27FC236}">
                <a16:creationId xmlns:a16="http://schemas.microsoft.com/office/drawing/2014/main" id="{B975A147-E9F9-15CE-E42B-EDE663E0CAAD}"/>
              </a:ext>
            </a:extLst>
          </p:cNvPr>
          <p:cNvSpPr txBox="1"/>
          <p:nvPr/>
        </p:nvSpPr>
        <p:spPr>
          <a:xfrm>
            <a:off x="7000875" y="1157180"/>
            <a:ext cx="4060371" cy="255454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dirty="0">
                <a:solidFill>
                  <a:schemeClr val="accent3">
                    <a:lumMod val="10000"/>
                  </a:schemeClr>
                </a:solidFill>
                <a:ea typeface="+mn-lt"/>
                <a:cs typeface="+mn-lt"/>
              </a:rPr>
              <a:t>The </a:t>
            </a:r>
            <a:r>
              <a:rPr lang="en-US" sz="2000" b="1" dirty="0">
                <a:solidFill>
                  <a:schemeClr val="accent3">
                    <a:lumMod val="10000"/>
                  </a:schemeClr>
                </a:solidFill>
                <a:ea typeface="+mn-lt"/>
                <a:cs typeface="+mn-lt"/>
              </a:rPr>
              <a:t>BUDGET BUDDY</a:t>
            </a:r>
            <a:r>
              <a:rPr lang="en-US" sz="2000" dirty="0">
                <a:solidFill>
                  <a:schemeClr val="accent3">
                    <a:lumMod val="10000"/>
                  </a:schemeClr>
                </a:solidFill>
                <a:ea typeface="+mn-lt"/>
                <a:cs typeface="+mn-lt"/>
              </a:rPr>
              <a:t> is a user-friendly and secure solution for managing personal finances, featuring robust tools for tracking, analysis, and personalization. This project demonstrates our technical expertise and ability to deliver impactful, real-world applications.</a:t>
            </a:r>
            <a:endParaRPr lang="en-US" sz="2000">
              <a:solidFill>
                <a:schemeClr val="accent3">
                  <a:lumMod val="10000"/>
                </a:schemeClr>
              </a:solidFill>
            </a:endParaRPr>
          </a:p>
        </p:txBody>
      </p:sp>
    </p:spTree>
    <p:extLst>
      <p:ext uri="{BB962C8B-B14F-4D97-AF65-F5344CB8AC3E}">
        <p14:creationId xmlns:p14="http://schemas.microsoft.com/office/powerpoint/2010/main" val="285091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C7CD62-2645-0841-405F-F5915A7A6DBA}"/>
              </a:ext>
            </a:extLst>
          </p:cNvPr>
          <p:cNvSpPr>
            <a:spLocks noGrp="1"/>
          </p:cNvSpPr>
          <p:nvPr>
            <p:ph type="sldNum" sz="quarter" idx="4294967295"/>
          </p:nvPr>
        </p:nvSpPr>
        <p:spPr>
          <a:xfrm>
            <a:off x="9448800" y="6562725"/>
            <a:ext cx="2743200" cy="228600"/>
          </a:xfrm>
        </p:spPr>
        <p:txBody>
          <a:bodyPr/>
          <a:lstStyle/>
          <a:p>
            <a:fld id="{CBD12358-51D2-46B3-9BDE-DF29528B9454}" type="slidenum">
              <a:rPr lang="en-US" smtClean="0"/>
              <a:t>17</a:t>
            </a:fld>
            <a:endParaRPr lang="en-US" dirty="0"/>
          </a:p>
        </p:txBody>
      </p:sp>
      <p:pic>
        <p:nvPicPr>
          <p:cNvPr id="5" name="Picture 4" descr="Hot air balloon in foggy mountains">
            <a:extLst>
              <a:ext uri="{FF2B5EF4-FFF2-40B4-BE49-F238E27FC236}">
                <a16:creationId xmlns:a16="http://schemas.microsoft.com/office/drawing/2014/main" id="{0814DF35-940D-96BD-9A7F-DB07FF37232C}"/>
              </a:ext>
            </a:extLst>
          </p:cNvPr>
          <p:cNvPicPr>
            <a:picLocks noChangeAspect="1"/>
          </p:cNvPicPr>
          <p:nvPr/>
        </p:nvPicPr>
        <p:blipFill>
          <a:blip r:embed="rId2"/>
          <a:stretch>
            <a:fillRect/>
          </a:stretch>
        </p:blipFill>
        <p:spPr>
          <a:xfrm>
            <a:off x="1" y="-4204"/>
            <a:ext cx="12290959" cy="6876304"/>
          </a:xfrm>
          <a:prstGeom prst="rect">
            <a:avLst/>
          </a:prstGeom>
        </p:spPr>
      </p:pic>
      <p:sp>
        <p:nvSpPr>
          <p:cNvPr id="6" name="TextBox 5">
            <a:extLst>
              <a:ext uri="{FF2B5EF4-FFF2-40B4-BE49-F238E27FC236}">
                <a16:creationId xmlns:a16="http://schemas.microsoft.com/office/drawing/2014/main" id="{67D62F7B-0BCD-EB0C-7237-C35A87E24BE2}"/>
              </a:ext>
            </a:extLst>
          </p:cNvPr>
          <p:cNvSpPr txBox="1"/>
          <p:nvPr/>
        </p:nvSpPr>
        <p:spPr>
          <a:xfrm>
            <a:off x="6336475" y="3934939"/>
            <a:ext cx="3950524" cy="83099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t>THANK YOU</a:t>
            </a:r>
          </a:p>
        </p:txBody>
      </p:sp>
    </p:spTree>
    <p:extLst>
      <p:ext uri="{BB962C8B-B14F-4D97-AF65-F5344CB8AC3E}">
        <p14:creationId xmlns:p14="http://schemas.microsoft.com/office/powerpoint/2010/main" val="281753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88888" y="3324417"/>
            <a:ext cx="3913632" cy="2801588"/>
          </a:xfrm>
          <a:noFill/>
        </p:spPr>
        <p:txBody>
          <a:bodyPr anchor="ctr">
            <a:noAutofit/>
          </a:bodyPr>
          <a:lstStyle/>
          <a:p>
            <a:r>
              <a:rPr lang="en-US" dirty="0"/>
              <a:t>TEAM MEMBERS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289111" y="3677986"/>
            <a:ext cx="2537678" cy="3018826"/>
          </a:xfrm>
          <a:noFill/>
        </p:spPr>
        <p:txBody>
          <a:bodyPr>
            <a:noAutofit/>
          </a:bodyPr>
          <a:lstStyle/>
          <a:p>
            <a:r>
              <a:rPr lang="en-US" dirty="0"/>
              <a:t>SWARNENDU ROY</a:t>
            </a:r>
          </a:p>
          <a:p>
            <a:r>
              <a:rPr lang="en-US" dirty="0"/>
              <a:t>ADITYA KUMAR</a:t>
            </a:r>
          </a:p>
          <a:p>
            <a:r>
              <a:rPr lang="en-US" dirty="0"/>
              <a:t>MONALISA SAHOO</a:t>
            </a:r>
          </a:p>
          <a:p>
            <a:r>
              <a:rPr lang="en-US" dirty="0"/>
              <a:t>ALEKHYA VARANASI</a:t>
            </a:r>
          </a:p>
          <a:p>
            <a:r>
              <a:rPr lang="en-US" dirty="0"/>
              <a:t>ROHIT RAJ</a:t>
            </a:r>
          </a:p>
        </p:txBody>
      </p:sp>
      <p:sp>
        <p:nvSpPr>
          <p:cNvPr id="4" name="TextBox 3">
            <a:extLst>
              <a:ext uri="{FF2B5EF4-FFF2-40B4-BE49-F238E27FC236}">
                <a16:creationId xmlns:a16="http://schemas.microsoft.com/office/drawing/2014/main" id="{DEEE5DE2-C28C-F3E4-EBE5-36F72D56FB7D}"/>
              </a:ext>
            </a:extLst>
          </p:cNvPr>
          <p:cNvSpPr txBox="1"/>
          <p:nvPr/>
        </p:nvSpPr>
        <p:spPr>
          <a:xfrm>
            <a:off x="7823201" y="6461125"/>
            <a:ext cx="342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lumMod val="25000"/>
                  </a:schemeClr>
                </a:solidFill>
              </a:rPr>
              <a:t>MENTOR:- RAJESH REDDY SIR</a:t>
            </a:r>
          </a:p>
        </p:txBody>
      </p:sp>
    </p:spTree>
    <p:extLst>
      <p:ext uri="{BB962C8B-B14F-4D97-AF65-F5344CB8AC3E}">
        <p14:creationId xmlns:p14="http://schemas.microsoft.com/office/powerpoint/2010/main" val="301850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p:spPr>
        <p:txBody>
          <a:bodyPr>
            <a:noAutofit/>
          </a:bodyPr>
          <a:lstStyle/>
          <a:p>
            <a:r>
              <a:rPr lang="en-US" dirty="0"/>
              <a:t>Strategies for growth</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877824" y="3749040"/>
            <a:ext cx="10460736" cy="2286000"/>
          </a:xfrm>
          <a:noFill/>
        </p:spPr>
        <p:txBody>
          <a:bodyPr>
            <a:noAutofit/>
          </a:bodyPr>
          <a:lstStyle/>
          <a:p>
            <a:r>
              <a:rPr lang="en-US" dirty="0"/>
              <a:t>NAVIGATING THE FUTURE</a:t>
            </a:r>
          </a:p>
        </p:txBody>
      </p:sp>
      <p:pic>
        <p:nvPicPr>
          <p:cNvPr id="5" name="Picture 4" descr="A screenshot of a computer&#10;&#10;Description automatically generated">
            <a:extLst>
              <a:ext uri="{FF2B5EF4-FFF2-40B4-BE49-F238E27FC236}">
                <a16:creationId xmlns:a16="http://schemas.microsoft.com/office/drawing/2014/main" id="{7FEE5448-DD6E-C845-E340-5B82A7A9A81D}"/>
              </a:ext>
            </a:extLst>
          </p:cNvPr>
          <p:cNvPicPr>
            <a:picLocks noChangeAspect="1"/>
          </p:cNvPicPr>
          <p:nvPr/>
        </p:nvPicPr>
        <p:blipFill>
          <a:blip r:embed="rId2"/>
          <a:stretch>
            <a:fillRect/>
          </a:stretch>
        </p:blipFill>
        <p:spPr>
          <a:xfrm>
            <a:off x="1" y="-2260"/>
            <a:ext cx="12211790" cy="6862522"/>
          </a:xfrm>
          <a:prstGeom prst="rect">
            <a:avLst/>
          </a:prstGeom>
        </p:spPr>
      </p:pic>
    </p:spTree>
    <p:extLst>
      <p:ext uri="{BB962C8B-B14F-4D97-AF65-F5344CB8AC3E}">
        <p14:creationId xmlns:p14="http://schemas.microsoft.com/office/powerpoint/2010/main" val="11850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anchor="b">
            <a:noAutofit/>
          </a:bodyPr>
          <a:lstStyle/>
          <a:p>
            <a:r>
              <a:rPr lang="en-US" dirty="0"/>
              <a:t>Current market analysis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3575304" y="2313432"/>
            <a:ext cx="6327648" cy="3218688"/>
          </a:xfrm>
          <a:noFill/>
        </p:spPr>
        <p:txBody>
          <a:bodyPr>
            <a:noAutofit/>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4</a:t>
            </a:fld>
            <a:endParaRPr lang="en-US" dirty="0"/>
          </a:p>
        </p:txBody>
      </p:sp>
      <p:pic>
        <p:nvPicPr>
          <p:cNvPr id="4" name="Picture 3" descr="A purple bag with green and purple coins and green arrows&#10;&#10;Description automatically generated">
            <a:extLst>
              <a:ext uri="{FF2B5EF4-FFF2-40B4-BE49-F238E27FC236}">
                <a16:creationId xmlns:a16="http://schemas.microsoft.com/office/drawing/2014/main" id="{6B3530A7-4C71-4C34-C7A0-6723B667F6F3}"/>
              </a:ext>
            </a:extLst>
          </p:cNvPr>
          <p:cNvPicPr>
            <a:picLocks noChangeAspect="1"/>
          </p:cNvPicPr>
          <p:nvPr/>
        </p:nvPicPr>
        <p:blipFill>
          <a:blip r:embed="rId2"/>
          <a:stretch>
            <a:fillRect/>
          </a:stretch>
        </p:blipFill>
        <p:spPr>
          <a:xfrm>
            <a:off x="1" y="5587"/>
            <a:ext cx="12191998" cy="6856723"/>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654296" y="27432"/>
            <a:ext cx="7004304" cy="3566160"/>
          </a:xfrm>
          <a:noFill/>
        </p:spPr>
        <p:txBody>
          <a:bodyPr>
            <a:noAutofit/>
          </a:bodyPr>
          <a:lstStyle/>
          <a:p>
            <a:r>
              <a:rPr lang="en-US" dirty="0"/>
              <a:t>Market expansion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4654295" y="3767328"/>
            <a:ext cx="7004303" cy="1161288"/>
          </a:xfrm>
          <a:noFill/>
        </p:spPr>
        <p:txBody>
          <a:bodyPr>
            <a:noAutofit/>
          </a:bodyPr>
          <a:lstStyle/>
          <a:p>
            <a:r>
              <a:rPr lang="en-US" dirty="0"/>
              <a:t>UNLOCKING NEW HORIZONS</a:t>
            </a:r>
          </a:p>
        </p:txBody>
      </p:sp>
      <p:pic>
        <p:nvPicPr>
          <p:cNvPr id="4" name="Picture 3" descr="A colorful squares with text&#10;&#10;Description automatically generated">
            <a:extLst>
              <a:ext uri="{FF2B5EF4-FFF2-40B4-BE49-F238E27FC236}">
                <a16:creationId xmlns:a16="http://schemas.microsoft.com/office/drawing/2014/main" id="{9F41A0DD-5A78-3116-2B0A-CE1BFFC7DCD3}"/>
              </a:ext>
            </a:extLst>
          </p:cNvPr>
          <p:cNvPicPr>
            <a:picLocks noChangeAspect="1"/>
          </p:cNvPicPr>
          <p:nvPr/>
        </p:nvPicPr>
        <p:blipFill>
          <a:blip r:embed="rId2"/>
          <a:stretch>
            <a:fillRect/>
          </a:stretch>
        </p:blipFill>
        <p:spPr>
          <a:xfrm>
            <a:off x="1" y="-9241"/>
            <a:ext cx="12191998" cy="6886380"/>
          </a:xfrm>
          <a:prstGeom prst="rect">
            <a:avLst/>
          </a:prstGeom>
        </p:spPr>
      </p:pic>
    </p:spTree>
    <p:extLst>
      <p:ext uri="{BB962C8B-B14F-4D97-AF65-F5344CB8AC3E}">
        <p14:creationId xmlns:p14="http://schemas.microsoft.com/office/powerpoint/2010/main" val="137173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B795-86E4-9459-9AAB-4AAA5AF6F591}"/>
              </a:ext>
            </a:extLst>
          </p:cNvPr>
          <p:cNvSpPr>
            <a:spLocks noGrp="1"/>
          </p:cNvSpPr>
          <p:nvPr>
            <p:ph type="title"/>
          </p:nvPr>
        </p:nvSpPr>
        <p:spPr>
          <a:xfrm>
            <a:off x="796184" y="299456"/>
            <a:ext cx="10277856" cy="729779"/>
          </a:xfrm>
        </p:spPr>
        <p:txBody>
          <a:bodyPr vert="horz" lIns="91440" tIns="45720" rIns="91440" bIns="45720" rtlCol="0" anchor="ctr">
            <a:normAutofit/>
          </a:bodyPr>
          <a:lstStyle/>
          <a:p>
            <a:pPr algn="ctr"/>
            <a:r>
              <a:rPr lang="en-US" sz="3600" dirty="0">
                <a:solidFill>
                  <a:schemeClr val="accent4">
                    <a:lumMod val="20000"/>
                    <a:lumOff val="80000"/>
                  </a:schemeClr>
                </a:solidFill>
              </a:rPr>
              <a:t>      </a:t>
            </a:r>
            <a:r>
              <a:rPr lang="en-US" sz="3600" dirty="0">
                <a:solidFill>
                  <a:schemeClr val="accent4">
                    <a:lumMod val="76000"/>
                  </a:schemeClr>
                </a:solidFill>
              </a:rPr>
              <a:t> LOGIN AND REGISTRATION</a:t>
            </a:r>
            <a:endParaRPr lang="en-US">
              <a:solidFill>
                <a:schemeClr val="accent4">
                  <a:lumMod val="76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115086D7-2644-FE7E-2FC0-C72D26E6377F}"/>
              </a:ext>
            </a:extLst>
          </p:cNvPr>
          <p:cNvPicPr>
            <a:picLocks noChangeAspect="1"/>
          </p:cNvPicPr>
          <p:nvPr/>
        </p:nvPicPr>
        <p:blipFill>
          <a:blip r:embed="rId3">
            <a:alphaModFix amt="78000"/>
          </a:blip>
          <a:srcRect l="30009" t="12070" r="30281" b="1518"/>
          <a:stretch/>
        </p:blipFill>
        <p:spPr>
          <a:xfrm>
            <a:off x="7357830" y="1263272"/>
            <a:ext cx="4334540" cy="5179364"/>
          </a:xfrm>
          <a:prstGeom prst="rect">
            <a:avLst/>
          </a:prstGeom>
          <a:ln>
            <a:noFill/>
          </a:ln>
          <a:effectLst>
            <a:outerShdw blurRad="292100" dist="139700" dir="2700000" algn="tl" rotWithShape="0">
              <a:srgbClr val="333333">
                <a:alpha val="65000"/>
              </a:srgbClr>
            </a:outerShdw>
          </a:effectLst>
        </p:spPr>
      </p:pic>
      <p:pic>
        <p:nvPicPr>
          <p:cNvPr id="4" name="Picture 3" descr="A screenshot of a computer&#10;&#10;Description automatically generated">
            <a:extLst>
              <a:ext uri="{FF2B5EF4-FFF2-40B4-BE49-F238E27FC236}">
                <a16:creationId xmlns:a16="http://schemas.microsoft.com/office/drawing/2014/main" id="{380612D4-6FBF-05BE-1E21-4C6049AF84B8}"/>
              </a:ext>
            </a:extLst>
          </p:cNvPr>
          <p:cNvPicPr>
            <a:picLocks noChangeAspect="1"/>
          </p:cNvPicPr>
          <p:nvPr/>
        </p:nvPicPr>
        <p:blipFill>
          <a:blip r:embed="rId4">
            <a:alphaModFix amt="78000"/>
          </a:blip>
          <a:srcRect l="2692" t="20137" r="2885" b="15358"/>
          <a:stretch/>
        </p:blipFill>
        <p:spPr>
          <a:xfrm>
            <a:off x="374416" y="1265408"/>
            <a:ext cx="6844610" cy="5170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95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3740-BA12-D08D-96C7-44875978220B}"/>
              </a:ext>
            </a:extLst>
          </p:cNvPr>
          <p:cNvSpPr>
            <a:spLocks noGrp="1"/>
          </p:cNvSpPr>
          <p:nvPr>
            <p:ph type="title"/>
          </p:nvPr>
        </p:nvSpPr>
        <p:spPr>
          <a:xfrm>
            <a:off x="497757" y="269168"/>
            <a:ext cx="10728616" cy="795093"/>
          </a:xfrm>
        </p:spPr>
        <p:txBody>
          <a:bodyPr vert="horz" lIns="91440" tIns="45720" rIns="91440" bIns="45720" rtlCol="0" anchor="ctr">
            <a:normAutofit/>
          </a:bodyPr>
          <a:lstStyle/>
          <a:p>
            <a:pPr algn="ctr"/>
            <a:r>
              <a:rPr lang="en-US" dirty="0"/>
              <a:t>DASHBOARD</a:t>
            </a:r>
            <a:endParaRPr lang="en-US"/>
          </a:p>
        </p:txBody>
      </p:sp>
      <p:pic>
        <p:nvPicPr>
          <p:cNvPr id="3" name="Picture 2" descr="A screenshot of a computer">
            <a:extLst>
              <a:ext uri="{FF2B5EF4-FFF2-40B4-BE49-F238E27FC236}">
                <a16:creationId xmlns:a16="http://schemas.microsoft.com/office/drawing/2014/main" id="{D4E6DD31-B378-DEE3-74A4-B4BEC81095A6}"/>
              </a:ext>
            </a:extLst>
          </p:cNvPr>
          <p:cNvPicPr>
            <a:picLocks noChangeAspect="1"/>
          </p:cNvPicPr>
          <p:nvPr/>
        </p:nvPicPr>
        <p:blipFill>
          <a:blip r:embed="rId3"/>
          <a:srcRect l="26" t="8772" r="958" b="195"/>
          <a:stretch/>
        </p:blipFill>
        <p:spPr>
          <a:xfrm>
            <a:off x="546296" y="1061357"/>
            <a:ext cx="11097451" cy="50075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4576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35C4-3E8A-C44C-099C-0CA9BD1D17C5}"/>
              </a:ext>
            </a:extLst>
          </p:cNvPr>
          <p:cNvSpPr>
            <a:spLocks noGrp="1"/>
          </p:cNvSpPr>
          <p:nvPr>
            <p:ph type="title"/>
          </p:nvPr>
        </p:nvSpPr>
        <p:spPr>
          <a:xfrm>
            <a:off x="465433" y="5818513"/>
            <a:ext cx="10277856" cy="744623"/>
          </a:xfrm>
        </p:spPr>
        <p:txBody>
          <a:bodyPr/>
          <a:lstStyle/>
          <a:p>
            <a:r>
              <a:rPr lang="en-US" dirty="0">
                <a:solidFill>
                  <a:schemeClr val="tx1"/>
                </a:solidFill>
              </a:rPr>
              <a:t>ADDING INCOME AND EXPENSE</a:t>
            </a:r>
            <a:r>
              <a:rPr lang="en-US" dirty="0"/>
              <a:t> </a:t>
            </a:r>
          </a:p>
        </p:txBody>
      </p:sp>
      <p:sp>
        <p:nvSpPr>
          <p:cNvPr id="4" name="Slide Number Placeholder 3">
            <a:extLst>
              <a:ext uri="{FF2B5EF4-FFF2-40B4-BE49-F238E27FC236}">
                <a16:creationId xmlns:a16="http://schemas.microsoft.com/office/drawing/2014/main" id="{13481E3D-3D0F-F82A-68C6-A9701280D089}"/>
              </a:ext>
            </a:extLst>
          </p:cNvPr>
          <p:cNvSpPr>
            <a:spLocks noGrp="1"/>
          </p:cNvSpPr>
          <p:nvPr>
            <p:ph type="sldNum" sz="quarter" idx="12"/>
          </p:nvPr>
        </p:nvSpPr>
        <p:spPr/>
        <p:txBody>
          <a:bodyPr/>
          <a:lstStyle/>
          <a:p>
            <a:fld id="{CBD12358-51D2-46B3-9BDE-DF29528B9454}" type="slidenum">
              <a:rPr lang="en-US" smtClean="0"/>
              <a:t>8</a:t>
            </a:fld>
            <a:endParaRPr lang="en-US" dirty="0"/>
          </a:p>
        </p:txBody>
      </p:sp>
      <p:pic>
        <p:nvPicPr>
          <p:cNvPr id="5" name="Picture 4" descr="Person typing on a laptop">
            <a:extLst>
              <a:ext uri="{FF2B5EF4-FFF2-40B4-BE49-F238E27FC236}">
                <a16:creationId xmlns:a16="http://schemas.microsoft.com/office/drawing/2014/main" id="{E4006BB5-7740-6F39-0E90-1AF54D9FC4D3}"/>
              </a:ext>
            </a:extLst>
          </p:cNvPr>
          <p:cNvPicPr>
            <a:picLocks noChangeAspect="1"/>
          </p:cNvPicPr>
          <p:nvPr/>
        </p:nvPicPr>
        <p:blipFill>
          <a:blip r:embed="rId2"/>
          <a:stretch>
            <a:fillRect/>
          </a:stretch>
        </p:blipFill>
        <p:spPr>
          <a:xfrm>
            <a:off x="1" y="0"/>
            <a:ext cx="12191999" cy="6868885"/>
          </a:xfrm>
          <a:prstGeom prst="rect">
            <a:avLst/>
          </a:prstGeom>
        </p:spPr>
      </p:pic>
      <p:sp>
        <p:nvSpPr>
          <p:cNvPr id="6" name="TextBox 5">
            <a:extLst>
              <a:ext uri="{FF2B5EF4-FFF2-40B4-BE49-F238E27FC236}">
                <a16:creationId xmlns:a16="http://schemas.microsoft.com/office/drawing/2014/main" id="{C6198E81-E8C6-7D13-6467-6CA231D28E86}"/>
              </a:ext>
            </a:extLst>
          </p:cNvPr>
          <p:cNvSpPr txBox="1"/>
          <p:nvPr/>
        </p:nvSpPr>
        <p:spPr>
          <a:xfrm>
            <a:off x="467590" y="5813960"/>
            <a:ext cx="9086602"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t> ADDING INCOME AND EXPENSE</a:t>
            </a:r>
            <a:r>
              <a:rPr lang="en-US" sz="4400" b="1" dirty="0">
                <a:solidFill>
                  <a:srgbClr val="03126A"/>
                </a:solidFill>
              </a:rPr>
              <a:t> </a:t>
            </a:r>
            <a:endParaRPr lang="en-US" sz="4400" dirty="0"/>
          </a:p>
          <a:p>
            <a:pPr algn="l"/>
            <a:endParaRPr lang="en-US" dirty="0"/>
          </a:p>
        </p:txBody>
      </p:sp>
    </p:spTree>
    <p:extLst>
      <p:ext uri="{BB962C8B-B14F-4D97-AF65-F5344CB8AC3E}">
        <p14:creationId xmlns:p14="http://schemas.microsoft.com/office/powerpoint/2010/main" val="443363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6B3FDD-2D42-4A45-988B-E1883289110B}"/>
              </a:ext>
            </a:extLst>
          </p:cNvPr>
          <p:cNvSpPr>
            <a:spLocks noGrp="1"/>
          </p:cNvSpPr>
          <p:nvPr>
            <p:ph type="sldNum" sz="quarter" idx="12"/>
          </p:nvPr>
        </p:nvSpPr>
        <p:spPr/>
        <p:txBody>
          <a:bodyPr/>
          <a:lstStyle/>
          <a:p>
            <a:fld id="{CBD12358-51D2-46B3-9BDE-DF29528B9454}" type="slidenum">
              <a:rPr lang="en-US" smtClean="0"/>
              <a:t>9</a:t>
            </a:fld>
            <a:endParaRPr lang="en-US" dirty="0"/>
          </a:p>
        </p:txBody>
      </p:sp>
      <p:pic>
        <p:nvPicPr>
          <p:cNvPr id="6" name="Picture 5" descr="A screenshot of a computer&#10;&#10;Description automatically generated">
            <a:extLst>
              <a:ext uri="{FF2B5EF4-FFF2-40B4-BE49-F238E27FC236}">
                <a16:creationId xmlns:a16="http://schemas.microsoft.com/office/drawing/2014/main" id="{38CDB3F2-E9F1-8233-9DFC-A7773959B182}"/>
              </a:ext>
            </a:extLst>
          </p:cNvPr>
          <p:cNvPicPr>
            <a:picLocks noChangeAspect="1"/>
          </p:cNvPicPr>
          <p:nvPr/>
        </p:nvPicPr>
        <p:blipFill>
          <a:blip r:embed="rId3"/>
          <a:srcRect l="22439" r="25122"/>
          <a:stretch/>
        </p:blipFill>
        <p:spPr>
          <a:xfrm>
            <a:off x="6248401" y="1235529"/>
            <a:ext cx="5192489" cy="5094513"/>
          </a:xfrm>
          <a:prstGeom prst="rect">
            <a:avLst/>
          </a:prstGeom>
          <a:ln>
            <a:noFill/>
          </a:ln>
          <a:effectLst>
            <a:softEdge rad="112500"/>
          </a:effectLst>
        </p:spPr>
      </p:pic>
      <p:pic>
        <p:nvPicPr>
          <p:cNvPr id="7" name="Picture 6" descr="A screenshot of a computer&#10;&#10;Description automatically generated">
            <a:extLst>
              <a:ext uri="{FF2B5EF4-FFF2-40B4-BE49-F238E27FC236}">
                <a16:creationId xmlns:a16="http://schemas.microsoft.com/office/drawing/2014/main" id="{78C5F5E1-57FC-D42E-F76D-EF7867297109}"/>
              </a:ext>
            </a:extLst>
          </p:cNvPr>
          <p:cNvPicPr>
            <a:picLocks noChangeAspect="1"/>
          </p:cNvPicPr>
          <p:nvPr/>
        </p:nvPicPr>
        <p:blipFill>
          <a:blip r:embed="rId4"/>
          <a:srcRect l="23036" r="25714" b="-318"/>
          <a:stretch/>
        </p:blipFill>
        <p:spPr>
          <a:xfrm>
            <a:off x="745672" y="1240971"/>
            <a:ext cx="5072750" cy="5083665"/>
          </a:xfrm>
          <a:prstGeom prst="rect">
            <a:avLst/>
          </a:prstGeom>
          <a:ln>
            <a:noFill/>
          </a:ln>
          <a:effectLst>
            <a:softEdge rad="112500"/>
          </a:effectLst>
        </p:spPr>
      </p:pic>
      <p:sp>
        <p:nvSpPr>
          <p:cNvPr id="8" name="TextBox 7">
            <a:extLst>
              <a:ext uri="{FF2B5EF4-FFF2-40B4-BE49-F238E27FC236}">
                <a16:creationId xmlns:a16="http://schemas.microsoft.com/office/drawing/2014/main" id="{78B5F455-8FC3-9948-67A2-3B17A7A8707A}"/>
              </a:ext>
            </a:extLst>
          </p:cNvPr>
          <p:cNvSpPr txBox="1"/>
          <p:nvPr/>
        </p:nvSpPr>
        <p:spPr>
          <a:xfrm>
            <a:off x="1913815" y="104621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accent3">
                    <a:lumMod val="25000"/>
                  </a:schemeClr>
                </a:solidFill>
              </a:rPr>
              <a:t>EXPENSE</a:t>
            </a:r>
          </a:p>
        </p:txBody>
      </p:sp>
      <p:sp>
        <p:nvSpPr>
          <p:cNvPr id="9" name="TextBox 8">
            <a:extLst>
              <a:ext uri="{FF2B5EF4-FFF2-40B4-BE49-F238E27FC236}">
                <a16:creationId xmlns:a16="http://schemas.microsoft.com/office/drawing/2014/main" id="{94EFD8D8-5AD1-4439-C162-7E5B3BEBE22D}"/>
              </a:ext>
            </a:extLst>
          </p:cNvPr>
          <p:cNvSpPr txBox="1"/>
          <p:nvPr/>
        </p:nvSpPr>
        <p:spPr>
          <a:xfrm>
            <a:off x="7469337" y="101393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accent3">
                    <a:lumMod val="25000"/>
                  </a:schemeClr>
                </a:solidFill>
              </a:rPr>
              <a:t>INCOME</a:t>
            </a:r>
          </a:p>
        </p:txBody>
      </p:sp>
    </p:spTree>
    <p:extLst>
      <p:ext uri="{BB962C8B-B14F-4D97-AF65-F5344CB8AC3E}">
        <p14:creationId xmlns:p14="http://schemas.microsoft.com/office/powerpoint/2010/main" val="4118285395"/>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9F7D870-58E6-48A2-A932-190ED7A8A1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390</Words>
  <Application>Microsoft Office PowerPoint</Application>
  <PresentationFormat>Widescreen</PresentationFormat>
  <Paragraphs>111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Custom</vt:lpstr>
      <vt:lpstr>PowerPoint Presentation</vt:lpstr>
      <vt:lpstr>TEAM MEMBERS</vt:lpstr>
      <vt:lpstr>Strategies for growth</vt:lpstr>
      <vt:lpstr>Current market analysis</vt:lpstr>
      <vt:lpstr>Market expansion</vt:lpstr>
      <vt:lpstr>       LOGIN AND REGISTRATION</vt:lpstr>
      <vt:lpstr>DASHBOARD</vt:lpstr>
      <vt:lpstr>ADDING INCOME AND EXPENSE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517</cp:revision>
  <dcterms:created xsi:type="dcterms:W3CDTF">2024-12-30T17:13:14Z</dcterms:created>
  <dcterms:modified xsi:type="dcterms:W3CDTF">2024-12-31T10:11:34Z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